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95" r:id="rId4"/>
    <p:sldId id="296" r:id="rId5"/>
    <p:sldId id="260" r:id="rId6"/>
    <p:sldId id="297" r:id="rId7"/>
    <p:sldId id="298" r:id="rId8"/>
    <p:sldId id="285" r:id="rId9"/>
    <p:sldId id="264" r:id="rId10"/>
    <p:sldId id="274" r:id="rId11"/>
    <p:sldId id="275" r:id="rId12"/>
    <p:sldId id="276" r:id="rId13"/>
    <p:sldId id="258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76" d="100"/>
          <a:sy n="76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21D9-9C1B-E14D-B3D7-7EA929E15A7F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B1563-2D99-1C44-A211-BEDB2096F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1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4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C9C6-7198-554B-A4C6-52546B83464A}" type="datetimeFigureOut">
              <a:rPr lang="en-US" smtClean="0"/>
              <a:t>11/9/17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Relationship Id="rId3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737"/>
            <a:ext cx="12192000" cy="2201863"/>
          </a:xfrm>
        </p:spPr>
        <p:txBody>
          <a:bodyPr anchor="ctr">
            <a:normAutofit/>
          </a:bodyPr>
          <a:lstStyle/>
          <a:p>
            <a:r>
              <a:rPr lang="en-US" sz="8000" dirty="0" smtClean="0">
                <a:latin typeface="+mn-lt"/>
              </a:rPr>
              <a:t>Native Components in Swift</a:t>
            </a:r>
            <a:endParaRPr lang="en-US" sz="8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4082"/>
            <a:ext cx="9144000" cy="3232254"/>
          </a:xfrm>
        </p:spPr>
        <p:txBody>
          <a:bodyPr>
            <a:normAutofit fontScale="92500" lnSpcReduction="10000"/>
          </a:bodyPr>
          <a:lstStyle/>
          <a:p>
            <a:r>
              <a:rPr lang="en-US" sz="6000" dirty="0" smtClean="0">
                <a:latin typeface="+mj-lt"/>
              </a:rPr>
              <a:t>Ray </a:t>
            </a:r>
            <a:r>
              <a:rPr lang="en-US" sz="6000" dirty="0" smtClean="0">
                <a:latin typeface="+mj-lt"/>
              </a:rPr>
              <a:t>Deck</a:t>
            </a:r>
          </a:p>
          <a:p>
            <a:endParaRPr lang="en-US" sz="6000" dirty="0" smtClean="0">
              <a:latin typeface="+mj-lt"/>
            </a:endParaRPr>
          </a:p>
          <a:p>
            <a:r>
              <a:rPr lang="en-US" sz="5200" dirty="0" smtClean="0">
                <a:latin typeface="+mj-lt"/>
              </a:rPr>
              <a:t>@</a:t>
            </a:r>
            <a:r>
              <a:rPr lang="en-US" sz="5200" dirty="0" err="1" smtClean="0">
                <a:latin typeface="+mj-lt"/>
              </a:rPr>
              <a:t>ray_deck</a:t>
            </a:r>
            <a:endParaRPr lang="en-US" sz="5200" dirty="0" smtClean="0">
              <a:latin typeface="+mj-lt"/>
            </a:endParaRPr>
          </a:p>
          <a:p>
            <a:r>
              <a:rPr lang="en-US" sz="4800" dirty="0" err="1">
                <a:latin typeface="+mj-lt"/>
              </a:rPr>
              <a:t>g</a:t>
            </a:r>
            <a:r>
              <a:rPr lang="en-US" sz="4800" dirty="0" err="1" smtClean="0">
                <a:latin typeface="+mj-lt"/>
              </a:rPr>
              <a:t>ithub.com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rhdeck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rnboston</a:t>
            </a:r>
            <a:endParaRPr lang="en-US" sz="4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18" y="4572002"/>
            <a:ext cx="2455333" cy="245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735" y="4530774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But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60150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The app needs to include the </a:t>
            </a:r>
            <a:br>
              <a:rPr lang="en-US" sz="4800" dirty="0" smtClean="0"/>
            </a:br>
            <a:r>
              <a:rPr lang="en-US" sz="4800" dirty="0" smtClean="0"/>
              <a:t>Core Swift library</a:t>
            </a:r>
            <a:endParaRPr lang="en-US" sz="4800" dirty="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So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5361693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react-native-swift</a:t>
            </a:r>
          </a:p>
          <a:p>
            <a:r>
              <a:rPr lang="en-US" sz="4800" dirty="0" smtClean="0"/>
              <a:t>adds a hook to </a:t>
            </a:r>
            <a:r>
              <a:rPr lang="en-US" sz="4800" b="1" dirty="0" smtClean="0"/>
              <a:t>react-native lin</a:t>
            </a:r>
            <a:r>
              <a:rPr lang="en-US" sz="4800" b="1" dirty="0"/>
              <a:t>k</a:t>
            </a:r>
            <a:endParaRPr lang="en-US" sz="48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4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Which</a:t>
            </a:r>
            <a:r>
              <a:rPr lang="mr-IN" sz="8000" dirty="0" smtClean="0"/>
              <a:t>…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5" y="3314700"/>
            <a:ext cx="5361693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Adds a blank swift file to the targets of the app</a:t>
            </a:r>
            <a:endParaRPr lang="en-US" sz="4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" y="2251605"/>
            <a:ext cx="3143250" cy="314325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3" y="2482321"/>
            <a:ext cx="2453568" cy="220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7181" y="1296195"/>
            <a:ext cx="5962917" cy="505407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449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sz="13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582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en-US" sz="13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367" y="5806158"/>
            <a:ext cx="1103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github.com</a:t>
            </a:r>
            <a:r>
              <a:rPr lang="en-US" sz="4400" dirty="0" smtClean="0"/>
              <a:t>/</a:t>
            </a:r>
            <a:r>
              <a:rPr lang="en-US" sz="4400" dirty="0" err="1" smtClean="0"/>
              <a:t>rhdeck</a:t>
            </a:r>
            <a:r>
              <a:rPr lang="en-US" sz="4400" dirty="0" smtClean="0"/>
              <a:t>/react-native-</a:t>
            </a:r>
            <a:r>
              <a:rPr lang="en-US" sz="4400" dirty="0" err="1" smtClean="0"/>
              <a:t>coreml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94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190625"/>
          </a:xfrm>
        </p:spPr>
        <p:txBody>
          <a:bodyPr/>
          <a:lstStyle/>
          <a:p>
            <a:pPr algn="ctr"/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57663"/>
            <a:ext cx="10515600" cy="193198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github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rhdeck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rnboston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332" y="457200"/>
            <a:ext cx="4961467" cy="6045200"/>
          </a:xfrm>
        </p:spPr>
        <p:txBody>
          <a:bodyPr anchor="ctr">
            <a:normAutofit/>
          </a:bodyPr>
          <a:lstStyle/>
          <a:p>
            <a:r>
              <a:rPr lang="en-US" sz="4400" b="1" dirty="0" smtClean="0">
                <a:latin typeface="+mn-lt"/>
              </a:rPr>
              <a:t>Swift</a:t>
            </a:r>
            <a:r>
              <a:rPr lang="en-US" sz="4400" dirty="0" smtClean="0"/>
              <a:t> is nice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Reusable </a:t>
            </a:r>
            <a:r>
              <a:rPr lang="en-US" sz="4400" b="1" dirty="0" smtClean="0">
                <a:latin typeface="+mn-lt"/>
              </a:rPr>
              <a:t>components</a:t>
            </a:r>
            <a:r>
              <a:rPr lang="en-US" sz="4400" dirty="0" smtClean="0"/>
              <a:t> are nicer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Building </a:t>
            </a:r>
            <a:r>
              <a:rPr lang="en-US" sz="4400" b="1" dirty="0" smtClean="0">
                <a:latin typeface="+mn-lt"/>
              </a:rPr>
              <a:t>without GUI </a:t>
            </a:r>
            <a:r>
              <a:rPr lang="en-US" sz="4400" dirty="0" smtClean="0"/>
              <a:t>is nicest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01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542212" cy="1600200"/>
          </a:xfrm>
        </p:spPr>
        <p:txBody>
          <a:bodyPr>
            <a:normAutofit/>
          </a:bodyPr>
          <a:lstStyle/>
          <a:p>
            <a:r>
              <a:rPr lang="en-US" sz="8000" dirty="0"/>
              <a:t>r</a:t>
            </a:r>
            <a:r>
              <a:rPr lang="en-US" sz="8000" dirty="0" smtClean="0"/>
              <a:t>eact-native-swift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global add react-native-swift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/>
              <a:t>Getting Started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5692"/>
            <a:ext cx="10515600" cy="4532307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</a:t>
            </a:r>
            <a:r>
              <a:rPr lang="en-US" sz="5400" dirty="0" err="1" smtClean="0"/>
              <a:t>i</a:t>
            </a:r>
            <a:r>
              <a:rPr lang="en-US" sz="5400" dirty="0" smtClean="0"/>
              <a:t>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 ./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</a:t>
            </a:r>
            <a:r>
              <a:rPr lang="en-US" sz="5400" dirty="0" smtClean="0"/>
              <a:t>ode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</a:t>
            </a:r>
            <a:r>
              <a:rPr lang="en-US" sz="5400" dirty="0" smtClean="0"/>
              <a:t>pen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9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/>
              <a:t>Better Development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325693"/>
            <a:ext cx="11870267" cy="4351338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m tester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code tester 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open </a:t>
            </a:r>
            <a:r>
              <a:rPr lang="en-US" sz="5400" dirty="0" smtClean="0"/>
              <a:t>tester/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61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/>
              <a:t>Applying to an App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190228"/>
            <a:ext cx="1187026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within your app project</a:t>
            </a:r>
            <a:r>
              <a:rPr lang="mr-IN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en-US" sz="40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 smtClean="0"/>
              <a:t>yarn add </a:t>
            </a:r>
            <a:r>
              <a:rPr lang="en-US" sz="4800" dirty="0" err="1" smtClean="0"/>
              <a:t>mymodule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(note peer dependency warning!)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y</a:t>
            </a:r>
            <a:r>
              <a:rPr lang="en-US" sz="4800" dirty="0" smtClean="0"/>
              <a:t>arn add react-native-swift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r</a:t>
            </a:r>
            <a:r>
              <a:rPr lang="en-US" sz="4800" dirty="0" smtClean="0"/>
              <a:t>eact-native link</a:t>
            </a:r>
          </a:p>
        </p:txBody>
      </p:sp>
    </p:spTree>
    <p:extLst>
      <p:ext uri="{BB962C8B-B14F-4D97-AF65-F5344CB8AC3E}">
        <p14:creationId xmlns:p14="http://schemas.microsoft.com/office/powerpoint/2010/main" val="15650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This 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2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6201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8382</TotalTime>
  <Words>126</Words>
  <Application>Microsoft Macintosh PowerPoint</Application>
  <PresentationFormat>Widescreen</PresentationFormat>
  <Paragraphs>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Native Components in Swift</vt:lpstr>
      <vt:lpstr>Swift is nice  Reusable components are nicer  Building without GUI is nicest</vt:lpstr>
      <vt:lpstr>Xcode 9</vt:lpstr>
      <vt:lpstr>react-native-swift</vt:lpstr>
      <vt:lpstr>Getting Started</vt:lpstr>
      <vt:lpstr>Better Development</vt:lpstr>
      <vt:lpstr>Applying to an App</vt:lpstr>
      <vt:lpstr>Why This Works</vt:lpstr>
      <vt:lpstr>Xcode 9</vt:lpstr>
      <vt:lpstr>But…</vt:lpstr>
      <vt:lpstr>So…</vt:lpstr>
      <vt:lpstr>Which…</vt:lpstr>
      <vt:lpstr>So what’s next?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 Components in Swift</dc:title>
  <dc:creator>ray deck</dc:creator>
  <cp:lastModifiedBy>ray deck</cp:lastModifiedBy>
  <cp:revision>31</cp:revision>
  <dcterms:created xsi:type="dcterms:W3CDTF">2017-11-07T23:43:10Z</dcterms:created>
  <dcterms:modified xsi:type="dcterms:W3CDTF">2017-11-13T20:42:52Z</dcterms:modified>
</cp:coreProperties>
</file>